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89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ABB7C-57F9-4A54-B698-5D2DCEFE360F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2D4E4-53C1-4E38-8B76-6C85D7750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00986-4524-408E-B1C9-2AA1074B132E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A81E-5FC8-4407-A001-78192F8C5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C7F8-266F-4AF0-85D4-5C866F51E982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4ACD9-57E1-43C6-9042-62DA0EE6B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5B376-16E3-497E-AD1E-B6E10EDB9258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E4966-5AAF-400B-875C-60A7BC7B5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7D62D-6D7E-4A95-8C33-D2F7750903E2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1A943-C7EE-4EEB-BF61-F5FA0E4DB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EBA0C-EE72-4279-ABE0-8C1CC6FF64DC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7785B-6268-41B6-B69D-F22804AD5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852B6-8E28-49E9-B356-8BE9350D7E3A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C6200-FBAF-4419-BCFA-50E46B6A3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C281D-75EA-480A-A8F8-60E6731AAD3B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84A5-C83A-4067-BDC5-78D2274D6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F0395-75B0-4A6A-9DF9-F28E56E8556D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2A7B6-64B2-4AEF-AD7D-071B45B7B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DBE61-06D0-4C91-B0A7-21824CFAFA22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5603-80AC-47F6-B125-8BB2D48B5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79B50-CDCA-4E7B-A48A-C8007B791B82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86FF0-3D46-4F95-A488-DBE007000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882A6A-E062-4EB2-8078-2B5BE75BCC33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3C9EF9-7745-40F4-89CE-548C7A054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  <p:sldLayoutId id="2147483777" r:id="rId3"/>
    <p:sldLayoutId id="2147483776" r:id="rId4"/>
    <p:sldLayoutId id="2147483775" r:id="rId5"/>
    <p:sldLayoutId id="2147483774" r:id="rId6"/>
    <p:sldLayoutId id="2147483773" r:id="rId7"/>
    <p:sldLayoutId id="2147483772" r:id="rId8"/>
    <p:sldLayoutId id="2147483771" r:id="rId9"/>
    <p:sldLayoutId id="2147483770" r:id="rId10"/>
    <p:sldLayoutId id="2147483769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00063" y="714375"/>
            <a:ext cx="8458200" cy="2282825"/>
          </a:xfrm>
        </p:spPr>
        <p:txBody>
          <a:bodyPr/>
          <a:lstStyle/>
          <a:p>
            <a:pPr eaLnBrk="1" hangingPunct="1"/>
            <a:r>
              <a:rPr lang="ru-RU" sz="4100" smtClean="0">
                <a:latin typeface="Times New Roman" pitchFamily="18" charset="0"/>
                <a:cs typeface="Times New Roman" pitchFamily="18" charset="0"/>
              </a:rPr>
              <a:t>Инвестиционная площадка – Земельный участок на территории Лазовского муниципального района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14313"/>
            <a:ext cx="8458200" cy="500062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Лазовский муниципальный район</a:t>
            </a:r>
          </a:p>
        </p:txBody>
      </p:sp>
      <p:pic>
        <p:nvPicPr>
          <p:cNvPr id="8" name="Рисунок 7" descr="https://promdevelop.ru/wp-content/uploads/2017/11/1-4-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7200"/>
            <a:ext cx="7488832" cy="3528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304800" y="142875"/>
            <a:ext cx="8686800" cy="571500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9.Схема территории земельного участка с координатами.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916832"/>
            <a:ext cx="7886700" cy="3888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285750" y="571500"/>
            <a:ext cx="8686800" cy="500063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1.Паспорт инвестиционной площадки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на территории Приморского края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smtClean="0">
                <a:latin typeface="Times New Roman" pitchFamily="18" charset="0"/>
                <a:cs typeface="Times New Roman" pitchFamily="18" charset="0"/>
              </a:rPr>
            </a:b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686800" cy="5143500"/>
          </a:xfrm>
        </p:spPr>
        <p:txBody>
          <a:bodyPr/>
          <a:lstStyle/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Тип инвестиционной площадки (краткое описание) – Ведение (крестьянского) фермерского хозяйства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Кадастровый номер – 25:07:010101:620. 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Земельный участок сформирован (земли не разграничены). 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Наименование, адрес правообладателя инвестиционной площадки  - Администрация Лазовского муниципального района. Приморский край, Лазовский район, с. Лазо, ул. Некрасовская, д. 31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Форма владения землей и зданиями (собственность, аренда, другая) – аренда.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Лицо для контактов  - Мосальский Юрий Анатольевич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Должность – Глава Лазовского муниципального района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Телефон  - Приемная 8(42377) 20-4-92  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Факс  -   8(42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377) 20-4-92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Электронная почта  - 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lazovsky@mo.primorsky.ru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Веб-сайт  - 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www.lazovsky-pk.ru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Наличие бизнес-плана - Отсутствует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Наличие технико-экономического обоснования (ТЭО)  - Отсутст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вует</a:t>
            </a:r>
          </a:p>
          <a:p>
            <a:pPr eaLnBrk="1" hangingPunct="1"/>
            <a:endParaRPr lang="ru-RU" sz="1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2. Расположение инвестиционной площадки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285750" y="1428750"/>
            <a:ext cx="8686800" cy="49291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Адрес инвестиционной площадки (описание)  - местоположение земельного участка установлено относительно ориентира, расположенного за пределами участка. Ориентир: 20 км автодороги Лазо-Заповедный. Участок находится примерно в 400 м от ориентира по направлению на восток. Почтовый адрес ориентира: Приморский край, Лазовский район.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Участок свободен от прав третьих лиц.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За чертой населенного пункта - какого – с. Кишинёвка, Лазовского сельского поселения.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автодороги Лазо-Заповедный, не более 400 м.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железнодорожной станции, км  - г. Партизанск, не более 120.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аэропорта, км  - Аэропорт Владивосток (Кневичи) 220.</a:t>
            </a:r>
          </a:p>
          <a:p>
            <a:pPr eaLnBrk="1" hangingPunct="1">
              <a:lnSpc>
                <a:spcPct val="80000"/>
              </a:lnSpc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3. Характеристика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Площадь, га  - 7 га</a:t>
            </a:r>
          </a:p>
          <a:p>
            <a:pPr eaLnBrk="1" hangingPunct="1">
              <a:lnSpc>
                <a:spcPct val="70000"/>
              </a:lnSpc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Категория земель (вид разрешенного использования) - Земли сельскохозяйственного назначения, участок расположен в территориальной зоне Сх2.</a:t>
            </a:r>
          </a:p>
          <a:p>
            <a:pPr eaLnBrk="1" hangingPunct="1">
              <a:lnSpc>
                <a:spcPct val="70000"/>
              </a:lnSpc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    -для ведения крестьянского (фермерского) хозяйства</a:t>
            </a:r>
          </a:p>
          <a:p>
            <a:pPr eaLnBrk="1" hangingPunct="1">
              <a:lnSpc>
                <a:spcPct val="70000"/>
              </a:lnSpc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Возможность расширения - нет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Наличие ограждений (есть, нет) - нет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Рельеф (ровная, наклонная, террасная, уступами)  - ровный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Вид грунта – естественный почвенный слой.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Уровень грунтовых вод, м  - Более 200.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Глубина промерзания, м  - Не более 120.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Возможность затопления во время паводков  - отсутствует.</a:t>
            </a:r>
          </a:p>
          <a:p>
            <a:pPr eaLnBrk="1" hangingPunct="1">
              <a:lnSpc>
                <a:spcPct val="70000"/>
              </a:lnSpc>
            </a:pPr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4. Коммуникации на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Автодороги (тип, покрытие, и т.д.)</a:t>
            </a:r>
            <a:r>
              <a:rPr lang="ru-RU" smtClean="0">
                <a:latin typeface="Arial" charset="0"/>
              </a:rPr>
              <a:t>:</a:t>
            </a:r>
          </a:p>
          <a:p>
            <a:pPr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   </a:t>
            </a:r>
            <a:r>
              <a:rPr lang="ru-RU" smtClean="0"/>
              <a:t>регионального значения – Лазо-Заповедный, грунтовая;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регионального значения – Находка-Лазо-Ольга-Кавалерово, грунтовая.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Ж/д ветка (тип, покрытие, протяженность и т.д.) – отсутствуют.</a:t>
            </a:r>
          </a:p>
          <a:p>
            <a:pPr eaLnBrk="1" hangingPunct="1"/>
            <a:r>
              <a:rPr lang="ru-RU" smtClean="0"/>
              <a:t>Сети телекоммуникаций (телефон, Интернет, иное) – отсутствуют.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5. Здания и сооружения на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1800" dirty="0" smtClean="0"/>
              <a:t>Здания и сооружения на территории отсутствуют.</a:t>
            </a:r>
          </a:p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Условия передачи площадки (условия аренды или продажи (примерная стоимость)</a:t>
            </a:r>
          </a:p>
          <a:p>
            <a:pPr eaLnBrk="1" hangingPunct="1">
              <a:lnSpc>
                <a:spcPct val="7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Арендная плата –  размер арендной платы определяется Постановлением администрации Приморского края от 11.03.2015 года № 75-па (в ред. От 30.08.2018 г.) «О порядке определения размера арендной платы за использование территории Приморского края, предоставленных в аренду без проведения торгов»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6. Ситуационный план территории (выкопировка)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844824"/>
            <a:ext cx="7886700" cy="424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7. Пояснительная записка.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Территория инвестиционной площадки расположена в непосредственной близости от автодороги регионального значения с примыканием к автодороге местного значение, что обеспечивает беспрепятственный выезд на региональную трассу Находка-Лазо-Ольга-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Кавлерово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Данный земельный участок можно использовать для выпаса скота, сенокошения, пчеловодства, животноводства.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для работы\12\1988 Агенство ДВ 10.07.19\проверка 17.07.19\пров  с росреестром\Огбен 619\IMG_20190626_10412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852936"/>
            <a:ext cx="7886700" cy="381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8.Фото земельного участка </a:t>
            </a:r>
          </a:p>
        </p:txBody>
      </p:sp>
      <p:pic>
        <p:nvPicPr>
          <p:cNvPr id="5" name="Объект 4" descr="C:\для работы\12\1988 Агенство ДВ 10.07.19\проверка 17.07.19\пров  с росреестром\Огбен 590\IMG_20190626_11465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984776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</TotalTime>
  <Words>536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Инвестиционная площадка – Земельный участок на территории Лазовского муниципального района</vt:lpstr>
      <vt:lpstr>1.Паспорт инвестиционной площадки на территории Приморского края </vt:lpstr>
      <vt:lpstr>2. Расположение инвестиционной площадки</vt:lpstr>
      <vt:lpstr>3. Характеристика территории</vt:lpstr>
      <vt:lpstr>4. Коммуникации на территории</vt:lpstr>
      <vt:lpstr>5. Здания и сооружения на территории</vt:lpstr>
      <vt:lpstr>6. Ситуационный план территории (выкопировка)</vt:lpstr>
      <vt:lpstr>7. Пояснительная записка.</vt:lpstr>
      <vt:lpstr>8.Фото земельного участка </vt:lpstr>
      <vt:lpstr>9.Схема территории земельного участка с координатами.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Пенькова Ольга Николаевна</dc:creator>
  <cp:lastModifiedBy>Отдел имущества</cp:lastModifiedBy>
  <cp:revision>43</cp:revision>
  <dcterms:created xsi:type="dcterms:W3CDTF">2020-02-05T02:25:33Z</dcterms:created>
  <dcterms:modified xsi:type="dcterms:W3CDTF">2020-02-06T07:25:02Z</dcterms:modified>
</cp:coreProperties>
</file>