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7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9" autoAdjust="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A9A27-A0A9-488D-9A7D-D8B3D0EC21BD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F36E8-0271-4950-B949-2C7439F37A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4AFE0-0D20-4514-9FD1-813F7C04973B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65840-8530-4419-BFE1-C35DA4307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1ADF7-EFB9-471F-B8CC-BAA77A50B072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8CC42-147B-4EA7-8117-862537A1A9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BDF8B-B81A-4CFD-96CB-BE3BF27105F9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B15DF-0E3E-4EEF-876E-D5ABBBBE9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14462-33B1-4300-93A8-F9354745E49B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72AC4-A81F-4A14-AE29-DEAD47CAE8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22685-EDAE-4E3F-BC69-3CA956E668DB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8DAEE-BF8A-48B3-9465-4F8B72D79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A44FE-6DCC-4878-8E17-584BEDE7FA8A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B3126-3349-4A83-93BB-B4A55E2E9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3858A-5EE0-4411-B1DB-0975ED7E1A30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99D29-1FBE-4151-A6E7-9715B65FB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4450F-1522-45BB-B3B8-BD93CE580750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12AB7-0580-44FF-8F0C-FBC7FAF5FF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84DAB-D958-4EED-BDC4-8F0B0BA6E593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11A82-4257-47C8-A4B5-C3DA15F6F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FAC5B-9AC2-4510-8506-54729FFA5E9A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BE075-AF4B-4840-806E-ACC1865EC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A60710-9B1E-4829-87F6-AA267964718B}" type="datetimeFigureOut">
              <a:rPr lang="ru-RU"/>
              <a:pPr>
                <a:defRPr/>
              </a:pPr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75BD0C-33E5-4866-B686-312F0A28A5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78" r:id="rId2"/>
    <p:sldLayoutId id="2147483777" r:id="rId3"/>
    <p:sldLayoutId id="2147483776" r:id="rId4"/>
    <p:sldLayoutId id="2147483775" r:id="rId5"/>
    <p:sldLayoutId id="2147483774" r:id="rId6"/>
    <p:sldLayoutId id="2147483773" r:id="rId7"/>
    <p:sldLayoutId id="2147483772" r:id="rId8"/>
    <p:sldLayoutId id="2147483771" r:id="rId9"/>
    <p:sldLayoutId id="2147483770" r:id="rId10"/>
    <p:sldLayoutId id="2147483769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500063" y="714375"/>
            <a:ext cx="8458200" cy="2282825"/>
          </a:xfrm>
        </p:spPr>
        <p:txBody>
          <a:bodyPr/>
          <a:lstStyle/>
          <a:p>
            <a:pPr eaLnBrk="1" hangingPunct="1"/>
            <a:r>
              <a:rPr lang="ru-RU" sz="4100" smtClean="0">
                <a:latin typeface="Times New Roman" pitchFamily="18" charset="0"/>
                <a:cs typeface="Times New Roman" pitchFamily="18" charset="0"/>
              </a:rPr>
              <a:t>Инвестиционная площадка – Земельный участок на территории Лазовского муниципального района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14313"/>
            <a:ext cx="8458200" cy="500062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Лазовский муниципальный район</a:t>
            </a:r>
          </a:p>
        </p:txBody>
      </p:sp>
      <p:pic>
        <p:nvPicPr>
          <p:cNvPr id="5" name="Рисунок 4" descr="https://news.milkbranch.ru/wp-content/uploads/2018/07/ferm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2997200"/>
            <a:ext cx="7920881" cy="3672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304800" y="142875"/>
            <a:ext cx="8686800" cy="571500"/>
          </a:xfrm>
        </p:spPr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9.Схема территории земельного участка с координатами.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2060848"/>
            <a:ext cx="7886700" cy="38164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285750" y="571500"/>
            <a:ext cx="8686800" cy="500063"/>
          </a:xfrm>
        </p:spPr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1.Паспорт инвестиционной площадки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на территории Приморского края</a:t>
            </a: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smtClean="0">
                <a:latin typeface="Times New Roman" pitchFamily="18" charset="0"/>
                <a:cs typeface="Times New Roman" pitchFamily="18" charset="0"/>
              </a:rPr>
            </a:br>
            <a:endParaRPr lang="ru-RU" sz="3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1071563"/>
            <a:ext cx="8686800" cy="5143500"/>
          </a:xfrm>
        </p:spPr>
        <p:txBody>
          <a:bodyPr/>
          <a:lstStyle/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Тип инвестиционной площадки (краткое описание) – крестьянские (фермерские) хозяйства.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Кадастровый номер 25:07:010101:692. 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Земельный участок сформирован (земли не разграничены).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Наименование, адрес правообладателя инвестиционной площадки  - Администрация Лазовского муниципального района. Приморский край, Лазовский район, с. Лазо, ул. Некрасовская, д. 31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Форма владения землей (собственность, аренда, другая) – аренда.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Лицо для контактов  - Мосальский Юрий Анатольевич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Должность – Глава Лазовского муниципального района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Телефон  - Приемная 8(42377) 20-4-92    Пенькова О.Н. 8(42346)27567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Факс  -   8(42</a:t>
            </a:r>
            <a:r>
              <a:rPr lang="en-US" sz="1400" smtClean="0">
                <a:latin typeface="Times New Roman" pitchFamily="18" charset="0"/>
                <a:cs typeface="Times New Roman" pitchFamily="18" charset="0"/>
              </a:rPr>
              <a:t>377) 20-4-92</a:t>
            </a:r>
            <a:endParaRPr lang="ru-RU" sz="1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Электронная почта  - </a:t>
            </a:r>
            <a:r>
              <a:rPr lang="en-US" sz="1400" smtClean="0">
                <a:latin typeface="Times New Roman" pitchFamily="18" charset="0"/>
                <a:cs typeface="Times New Roman" pitchFamily="18" charset="0"/>
              </a:rPr>
              <a:t>lazovsky@mo.primorsky.ru</a:t>
            </a:r>
            <a:endParaRPr lang="ru-RU" sz="1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Веб-сайт  - </a:t>
            </a:r>
            <a:r>
              <a:rPr lang="en-US" sz="1400" smtClean="0">
                <a:latin typeface="Times New Roman" pitchFamily="18" charset="0"/>
                <a:cs typeface="Times New Roman" pitchFamily="18" charset="0"/>
              </a:rPr>
              <a:t>www.lazovsky-pk.ru</a:t>
            </a:r>
            <a:endParaRPr lang="ru-RU" sz="1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Наличие бизнес-плана - Отсутствует</a:t>
            </a:r>
          </a:p>
          <a:p>
            <a:pPr eaLnBrk="1" hangingPunct="1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Наличие технико-экономического обоснования (ТЭО)  - Отсутст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вует</a:t>
            </a:r>
          </a:p>
          <a:p>
            <a:pPr eaLnBrk="1" hangingPunct="1"/>
            <a:endParaRPr lang="ru-RU" sz="16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2. Расположение инвестиционной площадки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285750" y="1428750"/>
            <a:ext cx="8686800" cy="49291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Адрес инвестиционной площадки (описание)  - местоположение земельного участка установлено относительно ориентира, расположенного за пределами участка. Ориентир: жилой дом, Участок находится примерно в 4700 м от ориентира по направлению на северо-восток. Почтовый адрес ориентира: Приморский край, Лазовский район, с. Лазо, ул. 50 лет ВЛКСМ, д. 124.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Земельный участок свободен от прав третьих лиц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За чертой населенного пункта - какого – с. Лазо, Лазовского сельского поселения.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Удаленность от автодороги Находка-Лазо-Ольга-Кавалерово, не более 7.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Удаленность от железнодорожной станции, км  - г. Партизанск, не более 107.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Удаленность от аэропорта, км  - Аэропорт Владивосток (Кневичи) 200.</a:t>
            </a:r>
          </a:p>
          <a:p>
            <a:pPr eaLnBrk="1" hangingPunct="1">
              <a:lnSpc>
                <a:spcPct val="80000"/>
              </a:lnSpc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3. Характеристика территории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Площадь, га  - 152 га</a:t>
            </a:r>
          </a:p>
          <a:p>
            <a:pPr eaLnBrk="1" hangingPunct="1">
              <a:lnSpc>
                <a:spcPct val="70000"/>
              </a:lnSpc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Категория земель (вид разрешенного использования) - Земли сельскохозяйственного назначения</a:t>
            </a:r>
          </a:p>
          <a:p>
            <a:pPr eaLnBrk="1" hangingPunct="1">
              <a:lnSpc>
                <a:spcPct val="70000"/>
              </a:lnSpc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        -для ведения крестьянского (фермерского) хозяйства</a:t>
            </a:r>
          </a:p>
          <a:p>
            <a:pPr eaLnBrk="1" hangingPunct="1">
              <a:lnSpc>
                <a:spcPct val="70000"/>
              </a:lnSpc>
              <a:buFont typeface="Arial" charset="0"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Возможность расширения - нет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Наличие ограждений (есть, нет) - нет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Рельеф (ровная, наклонная, террасная, уступами)  - ровный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Вид грунта – естественный почвенный слой.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Уровень грунтовых вод, м  - Более 200.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Глубина промерзания, м  - Не более 120.</a:t>
            </a:r>
          </a:p>
          <a:p>
            <a:pPr eaLnBrk="1" hangingPunct="1">
              <a:lnSpc>
                <a:spcPct val="70000"/>
              </a:lnSpc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Возможность затопления во время паводков  - отсутствует.</a:t>
            </a:r>
          </a:p>
          <a:p>
            <a:pPr eaLnBrk="1" hangingPunct="1">
              <a:lnSpc>
                <a:spcPct val="70000"/>
              </a:lnSpc>
            </a:pPr>
            <a:endParaRPr lang="ru-RU" sz="180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4. Коммуникации на территории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Автодороги (тип, покрытие, протяженность и т.д.) – региональная автодорога Находка-Лазо-Ольга-Кавалерово, грунтовая,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Ж/д ветка (тип, покрытие, протяженность и т.д.) – отсутствуют.</a:t>
            </a:r>
          </a:p>
          <a:p>
            <a:pPr eaLnBrk="1" hangingPunct="1"/>
            <a:r>
              <a:rPr lang="ru-RU" smtClean="0"/>
              <a:t>Сети телекоммуникаций (телефон, Интернет, иное) – отсутствуют.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5. Здания и сооружения на территории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1800" dirty="0" smtClean="0"/>
              <a:t>Здания и сооружения на территории отсутствуют.</a:t>
            </a:r>
          </a:p>
          <a:p>
            <a:pPr algn="ctr" eaLnBrk="1" hangingPunct="1">
              <a:lnSpc>
                <a:spcPct val="70000"/>
              </a:lnSpc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Условия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передачи площадки (условия аренды или продажи (примерная стоимость)</a:t>
            </a:r>
          </a:p>
          <a:p>
            <a:pPr eaLnBrk="1" hangingPunct="1">
              <a:lnSpc>
                <a:spcPct val="7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Арендная плата –  размер арендной платы определяется Постановлением администрации Приморского края от 11.03.2015 года № 75-па (в ред. От 30.08.2018 г.) «О порядке определения размера арендной платы за использование территории Приморского края, предоставленных в аренду без проведения торгов»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6. Ситуационный план территории (выкопировка)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7975798" cy="4464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7. Пояснительная записка.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4937125"/>
          </a:xfrm>
        </p:spPr>
        <p:txBody>
          <a:bodyPr/>
          <a:lstStyle/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Территория инвестиционной площадки расположена в непосредственной близости от автодороги регтонального значения с примыканием к автодороге местного значение, что обеспечивает беспрепятственный выезд на региональную трассу Находка-Лазо-Ольга-Кавлерово. Данный земельный участок можно использовать для выпаса скота, сенокошения, пчеловодства, животноводства.</a:t>
            </a:r>
          </a:p>
          <a:p>
            <a:pPr eaLnBrk="1" hangingPunct="1"/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24945"/>
            <a:ext cx="7412478" cy="3704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8.Фото земельного участка </a:t>
            </a:r>
          </a:p>
        </p:txBody>
      </p:sp>
      <p:pic>
        <p:nvPicPr>
          <p:cNvPr id="5" name="Объект 4" descr="C:\для работы\12\1988 Агенство ДВ 10.07.19\фотоо\Арнаут\канхез\DSC0844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07" y="1825625"/>
            <a:ext cx="7762786" cy="4351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</TotalTime>
  <Words>531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Инвестиционная площадка – Земельный участок на территории Лазовского муниципального района</vt:lpstr>
      <vt:lpstr>1.Паспорт инвестиционной площадки на территории Приморского края </vt:lpstr>
      <vt:lpstr>2. Расположение инвестиционной площадки</vt:lpstr>
      <vt:lpstr>3. Характеристика территории</vt:lpstr>
      <vt:lpstr>4. Коммуникации на территории</vt:lpstr>
      <vt:lpstr>5. Здания и сооружения на территории</vt:lpstr>
      <vt:lpstr>6. Ситуационный план территории (выкопировка)</vt:lpstr>
      <vt:lpstr>7. Пояснительная записка.</vt:lpstr>
      <vt:lpstr>8.Фото земельного участка </vt:lpstr>
      <vt:lpstr>9.Схема территории земельного участка с координатами.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Пенькова Ольга Николаевна</dc:creator>
  <cp:lastModifiedBy>Отдел имущества</cp:lastModifiedBy>
  <cp:revision>41</cp:revision>
  <dcterms:created xsi:type="dcterms:W3CDTF">2020-02-05T02:25:33Z</dcterms:created>
  <dcterms:modified xsi:type="dcterms:W3CDTF">2020-02-06T07:58:17Z</dcterms:modified>
</cp:coreProperties>
</file>